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2362200" y="1066800"/>
            <a:ext cx="0" cy="3067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Shape 53"/>
          <p:cNvCxnSpPr/>
          <p:nvPr/>
        </p:nvCxnSpPr>
        <p:spPr>
          <a:xfrm>
            <a:off x="0" y="1685925"/>
            <a:ext cx="2362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689350" y="1058086"/>
            <a:ext cx="4146300" cy="23748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689350" y="3562515"/>
            <a:ext cx="4146300" cy="5229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  <a:endParaRPr lang="en"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9" name="Shape 59"/>
          <p:cNvCxnSpPr/>
          <p:nvPr/>
        </p:nvCxnSpPr>
        <p:spPr>
          <a:xfrm>
            <a:off x="474475" y="336950"/>
            <a:ext cx="3163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Shape 60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4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556783" y="4749850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</a:rPr>
              <a:t>‹#›</a:t>
            </a:fld>
            <a:endParaRPr lang="en"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2">
    <p:bg>
      <p:bgPr>
        <a:solidFill>
          <a:srgbClr val="FFFFF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6" name="Shape 66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algn="l" rotWithShape="0">
              <a:srgbClr val="000000">
                <a:alpha val="40000"/>
              </a:srgbClr>
            </a:outerShdw>
          </a:effectLst>
        </p:spPr>
      </p:cxnSp>
      <p:sp>
        <p:nvSpPr>
          <p:cNvPr id="67" name="Shape 67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0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3"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-5400000">
            <a:off x="-620225" y="1797500"/>
            <a:ext cx="4064100" cy="15069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300" cy="40641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7.png"/><Relationship Id="rId15" Type="http://schemas.openxmlformats.org/officeDocument/2006/relationships/image" Target="../media/image13.png"/><Relationship Id="rId10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6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2689350" y="1058086"/>
            <a:ext cx="4146300" cy="2374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Cross Product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2689350" y="3562515"/>
            <a:ext cx="4146300" cy="52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(Not to be confused with crossfit)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200" cy="20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Another way to make new sets from old!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1135200" cy="49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sets: 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5175" y="450125"/>
            <a:ext cx="928200" cy="49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0500" y="1982550"/>
            <a:ext cx="2371725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3587" y="2826650"/>
            <a:ext cx="6305550" cy="8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Familiar Example: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5800" y="99550"/>
            <a:ext cx="1666875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graph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9575" y="872475"/>
            <a:ext cx="4078249" cy="40658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7196450" y="1805050"/>
            <a:ext cx="213900" cy="1545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350825" y="1401300"/>
            <a:ext cx="1056900" cy="65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(3,4)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-7287" y="80962"/>
            <a:ext cx="4064100" cy="1506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Fun Example: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6987" y="1305900"/>
            <a:ext cx="8477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8525" y="106675"/>
            <a:ext cx="51435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98137" y="116200"/>
            <a:ext cx="4476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70600" y="154300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62887" y="1401150"/>
            <a:ext cx="581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09812" y="1230813"/>
            <a:ext cx="619125" cy="88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63549" y="229962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756636" y="1270457"/>
            <a:ext cx="514350" cy="651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23812" y="297175"/>
            <a:ext cx="5143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699475" y="201925"/>
            <a:ext cx="628650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689700" y="6115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37212" y="1401150"/>
            <a:ext cx="5143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8525" y="1210650"/>
            <a:ext cx="51435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28937" y="1210650"/>
            <a:ext cx="44767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802812" y="18001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526837" y="18001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04677" y="2289802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522" y="3236572"/>
            <a:ext cx="1203100" cy="180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85137" y="3310875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96675" y="3307575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6150" y="3307575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80374" y="4432212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191912" y="4352262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71374" y="4352262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09025" y="3377550"/>
            <a:ext cx="581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82325" y="4404175"/>
            <a:ext cx="581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7850" y="3279000"/>
            <a:ext cx="8477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4875" y="4228975"/>
            <a:ext cx="8477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76224" y="3203900"/>
            <a:ext cx="619125" cy="88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08900" y="4181075"/>
            <a:ext cx="581025" cy="82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51200" y="3301350"/>
            <a:ext cx="1047146" cy="180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1550425" y="305155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776512" y="305122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609875" y="4030775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874222" y="4030450"/>
            <a:ext cx="5145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014525" y="3055025"/>
            <a:ext cx="4191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469212" y="305470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014425" y="4001700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545312" y="400137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394275" y="3051725"/>
            <a:ext cx="4191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696562" y="3051387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6342775" y="4001525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7721262" y="400120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202250" y="38210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231975" y="484115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704512" y="38210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775175" y="472427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52425" y="382100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140225" y="472427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358137" y="3821000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403787" y="4636075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913925" y="3732800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948150" y="4636075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076325" y="3732800"/>
            <a:ext cx="447674" cy="414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Counting Cross Products: 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542300" cy="46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what is 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2745" y="1996750"/>
            <a:ext cx="1896625" cy="103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14838" y="1752550"/>
            <a:ext cx="1542149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3276662" y="192040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8827" y="2142527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4077" y="1947550"/>
            <a:ext cx="925074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681862" y="187135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165" y="4149227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8362" y="4202437"/>
            <a:ext cx="925074" cy="88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14782" y="4237362"/>
            <a:ext cx="1542149" cy="82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65" y="52677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009" y="999447"/>
            <a:ext cx="1203100" cy="180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05625" y="1073750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17162" y="1070450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96637" y="1070450"/>
            <a:ext cx="419100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00862" y="2195087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12399" y="2115137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91862" y="2115137"/>
            <a:ext cx="628650" cy="486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29512" y="1140425"/>
            <a:ext cx="581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02812" y="2167050"/>
            <a:ext cx="581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648337" y="1041875"/>
            <a:ext cx="8477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45362" y="1991850"/>
            <a:ext cx="847725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96712" y="966775"/>
            <a:ext cx="619125" cy="88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129387" y="1943950"/>
            <a:ext cx="581025" cy="82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971687" y="1064225"/>
            <a:ext cx="1047146" cy="18046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1370912" y="81442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2597000" y="81410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430362" y="1793650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694709" y="1793325"/>
            <a:ext cx="5145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835012" y="817900"/>
            <a:ext cx="4191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5289700" y="81757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3834912" y="1764575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365800" y="1764250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214762" y="814600"/>
            <a:ext cx="4191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7517050" y="814262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163262" y="1764400"/>
            <a:ext cx="3393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541750" y="176407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pic>
        <p:nvPicPr>
          <p:cNvPr id="205" name="Shape 20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22737" y="158387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52462" y="260402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525000" y="158387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595662" y="248715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972912" y="1583875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960712" y="2487150"/>
            <a:ext cx="257175" cy="238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178624" y="1583875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224274" y="2398950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734412" y="1495675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768637" y="2398950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96812" y="1495675"/>
            <a:ext cx="447674" cy="414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32857" y="3299225"/>
            <a:ext cx="1896625" cy="103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950" y="3055025"/>
            <a:ext cx="1542149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Shape 218"/>
          <p:cNvSpPr txBox="1"/>
          <p:nvPr/>
        </p:nvSpPr>
        <p:spPr>
          <a:xfrm>
            <a:off x="766775" y="322287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(</a:t>
            </a:r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8940" y="3445002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4190" y="3250025"/>
            <a:ext cx="925074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/>
        </p:nvSpPr>
        <p:spPr>
          <a:xfrm>
            <a:off x="3171975" y="3173825"/>
            <a:ext cx="628800" cy="88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)</a:t>
            </a:r>
          </a:p>
        </p:txBody>
      </p:sp>
      <p:pic>
        <p:nvPicPr>
          <p:cNvPr id="222" name="Shape 22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585750" y="3621762"/>
            <a:ext cx="5143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5640" y="3402415"/>
            <a:ext cx="2949672" cy="82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3175" y="3207425"/>
            <a:ext cx="1542149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7249" y="3302225"/>
            <a:ext cx="847724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4681512" y="3341825"/>
            <a:ext cx="619200" cy="103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2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6290262" y="3341825"/>
            <a:ext cx="619200" cy="103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3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458700" y="3621762"/>
            <a:ext cx="514350" cy="390525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 txBox="1"/>
          <p:nvPr/>
        </p:nvSpPr>
        <p:spPr>
          <a:xfrm>
            <a:off x="8280012" y="3375437"/>
            <a:ext cx="619200" cy="103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6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33062" y="4264125"/>
            <a:ext cx="431754" cy="653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17776" y="4272188"/>
            <a:ext cx="375786" cy="653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87359" y="4304440"/>
            <a:ext cx="351799" cy="572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69034" y="4368490"/>
            <a:ext cx="527700" cy="412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539159" y="4691469"/>
            <a:ext cx="215877" cy="201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90446" y="4377323"/>
            <a:ext cx="578817" cy="548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84801" y="4448597"/>
            <a:ext cx="396717" cy="406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441025" y="4321137"/>
            <a:ext cx="422732" cy="66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3600" y="4306050"/>
            <a:ext cx="351192" cy="577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863757" y="4306050"/>
            <a:ext cx="305667" cy="577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Shape 24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85177" y="4747122"/>
            <a:ext cx="175596" cy="178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179534" y="4747122"/>
            <a:ext cx="175596" cy="178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67214" y="3531130"/>
            <a:ext cx="1047125" cy="571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133114" y="3514330"/>
            <a:ext cx="1047125" cy="571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625974" y="3508975"/>
            <a:ext cx="419099" cy="531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Work: (making them…)</a:t>
            </a: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3875"/>
            <a:ext cx="8839200" cy="2513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0650" y="1365649"/>
            <a:ext cx="3598225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221100"/>
            <a:ext cx="512625" cy="179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70625" y="1365648"/>
            <a:ext cx="2493382" cy="70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4624" y="1365650"/>
            <a:ext cx="925074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Work: (counting them…)</a:t>
            </a:r>
          </a:p>
        </p:txBody>
      </p:sp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3875"/>
            <a:ext cx="8839200" cy="2513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0650" y="1365649"/>
            <a:ext cx="3598225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221100"/>
            <a:ext cx="512625" cy="179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4624" y="1365650"/>
            <a:ext cx="925074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2410" y="1291413"/>
            <a:ext cx="1588591" cy="743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5869" y="1179175"/>
            <a:ext cx="1309991" cy="815256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Shape 266"/>
          <p:cNvSpPr txBox="1"/>
          <p:nvPr/>
        </p:nvSpPr>
        <p:spPr>
          <a:xfrm>
            <a:off x="1678386" y="1291413"/>
            <a:ext cx="534000" cy="59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</a:t>
            </a:r>
          </a:p>
        </p:txBody>
      </p:sp>
      <p:pic>
        <p:nvPicPr>
          <p:cNvPr id="267" name="Shape 2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77535" y="1439946"/>
            <a:ext cx="2505621" cy="554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33825" y="1309574"/>
            <a:ext cx="785799" cy="692474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/>
          <p:nvPr/>
        </p:nvSpPr>
        <p:spPr>
          <a:xfrm>
            <a:off x="3721501" y="1258614"/>
            <a:ext cx="534000" cy="5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Cross Product</vt:lpstr>
      <vt:lpstr>Another way to make new sets from old! </vt:lpstr>
      <vt:lpstr>Familiar Example:</vt:lpstr>
      <vt:lpstr>Fun Example:</vt:lpstr>
      <vt:lpstr>Counting Cross Products: </vt:lpstr>
      <vt:lpstr>PowerPoint Presentation</vt:lpstr>
      <vt:lpstr>Group Work: (making them…)</vt:lpstr>
      <vt:lpstr>Group Work: (counting them…)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Product</dc:title>
  <cp:lastModifiedBy>VANDERMOLEN, ROBERT R</cp:lastModifiedBy>
  <cp:revision>1</cp:revision>
  <dcterms:modified xsi:type="dcterms:W3CDTF">2017-02-13T16:01:22Z</dcterms:modified>
</cp:coreProperties>
</file>